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5" r:id="rId9"/>
    <p:sldId id="276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86" autoAdjust="0"/>
    <p:restoredTop sz="94660"/>
  </p:normalViewPr>
  <p:slideViewPr>
    <p:cSldViewPr snapToGrid="0">
      <p:cViewPr varScale="1">
        <p:scale>
          <a:sx n="69" d="100"/>
          <a:sy n="69" d="100"/>
        </p:scale>
        <p:origin x="8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051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868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993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785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30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64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843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563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409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036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76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5B809-A32B-49F8-80A5-C82570AC9714}" type="datetimeFigureOut">
              <a:rPr lang="es-AR" smtClean="0"/>
              <a:t>7/9/2023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043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380"/>
            <a:ext cx="12192000" cy="1029566"/>
          </a:xfrm>
        </p:spPr>
        <p:txBody>
          <a:bodyPr/>
          <a:lstStyle/>
          <a:p>
            <a:r>
              <a:rPr lang="es-AR" dirty="0" smtClean="0"/>
              <a:t>Trabajo Practico </a:t>
            </a:r>
            <a:r>
              <a:rPr lang="es-AR" dirty="0" err="1" smtClean="0"/>
              <a:t>Nr</a:t>
            </a:r>
            <a:r>
              <a:rPr lang="es-AR" smtClean="0"/>
              <a:t> 2</a:t>
            </a:r>
            <a:endParaRPr lang="es-A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573964"/>
              </p:ext>
            </p:extLst>
          </p:nvPr>
        </p:nvGraphicFramePr>
        <p:xfrm>
          <a:off x="-17463" y="950913"/>
          <a:ext cx="3986213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Mathcad" r:id="rId3" imgW="2943360" imgH="181080" progId="Mathcad">
                  <p:embed/>
                </p:oleObj>
              </mc:Choice>
              <mc:Fallback>
                <p:oleObj name="Mathcad" r:id="rId3" imgW="2943360" imgH="181080" progId="Mathcad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7463" y="950913"/>
                        <a:ext cx="3986213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3760" t="25412" r="62927" b="15959"/>
          <a:stretch/>
        </p:blipFill>
        <p:spPr>
          <a:xfrm>
            <a:off x="50800" y="950913"/>
            <a:ext cx="5854700" cy="5796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50" y="2282913"/>
            <a:ext cx="5952000" cy="4464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803900" y="12266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400" dirty="0" smtClean="0"/>
              <a:t> load c:\Datos\Ejercicio1\cuadrada1</a:t>
            </a:r>
          </a:p>
          <a:p>
            <a:r>
              <a:rPr lang="es-AR" sz="2400" dirty="0" smtClean="0"/>
              <a:t> load c:\Datos\Ejercicio1\cuadrada2</a:t>
            </a:r>
            <a:endParaRPr lang="es-AR" sz="2400" dirty="0"/>
          </a:p>
        </p:txBody>
      </p:sp>
      <p:sp>
        <p:nvSpPr>
          <p:cNvPr id="9" name="Rectángulo 8"/>
          <p:cNvSpPr/>
          <p:nvPr/>
        </p:nvSpPr>
        <p:spPr>
          <a:xfrm>
            <a:off x="5854700" y="995999"/>
            <a:ext cx="6170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 smtClean="0"/>
              <a:t>plot</a:t>
            </a:r>
            <a:r>
              <a:rPr lang="es-AR" sz="2400" dirty="0" smtClean="0"/>
              <a:t>(cuadrada1(:,1),cuadrada1(:,2),cuadrada2(:,1),cuadrada2(:,2))</a:t>
            </a:r>
          </a:p>
          <a:p>
            <a:r>
              <a:rPr lang="es-AR" sz="2400" dirty="0" err="1" smtClean="0"/>
              <a:t>xlim</a:t>
            </a:r>
            <a:r>
              <a:rPr lang="es-AR" sz="2400" dirty="0" smtClean="0"/>
              <a:t>([0 200])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1996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6303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800" dirty="0" err="1" smtClean="0"/>
              <a:t>for</a:t>
            </a:r>
            <a:r>
              <a:rPr lang="es-AR" sz="2800" dirty="0" smtClean="0"/>
              <a:t> </a:t>
            </a:r>
            <a:r>
              <a:rPr lang="es-AR" sz="2800" dirty="0"/>
              <a:t>j=1:col,</a:t>
            </a:r>
          </a:p>
          <a:p>
            <a:r>
              <a:rPr lang="es-AR" sz="2800" dirty="0"/>
              <a:t>C(j)=sum(A2(:,1).*A2(:,j</a:t>
            </a:r>
            <a:r>
              <a:rPr lang="es-AR" sz="2800" dirty="0" smtClean="0"/>
              <a:t>))/</a:t>
            </a:r>
            <a:r>
              <a:rPr lang="es-AR" sz="2800" dirty="0" err="1" smtClean="0"/>
              <a:t>rows</a:t>
            </a:r>
            <a:r>
              <a:rPr lang="es-AR" sz="2800" dirty="0" smtClean="0"/>
              <a:t>;</a:t>
            </a:r>
            <a:endParaRPr lang="es-AR" sz="2800" dirty="0"/>
          </a:p>
          <a:p>
            <a:r>
              <a:rPr lang="es-AR" sz="2800" dirty="0" err="1"/>
              <a:t>end</a:t>
            </a:r>
            <a:endParaRPr lang="es-AR" sz="2800" dirty="0"/>
          </a:p>
          <a:p>
            <a:r>
              <a:rPr lang="es-AR" sz="2800" dirty="0" err="1" smtClean="0"/>
              <a:t>plot</a:t>
            </a:r>
            <a:r>
              <a:rPr lang="es-AR" sz="2800" dirty="0" smtClean="0"/>
              <a:t>(C</a:t>
            </a:r>
            <a:r>
              <a:rPr lang="es-AR" sz="2800" dirty="0"/>
              <a:t>)</a:t>
            </a:r>
          </a:p>
          <a:p>
            <a:r>
              <a:rPr lang="es-AR" sz="2800" dirty="0" err="1" smtClean="0"/>
              <a:t>xlim</a:t>
            </a:r>
            <a:r>
              <a:rPr lang="es-AR" sz="2800" dirty="0"/>
              <a:t>([0 200])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r="6633"/>
          <a:stretch/>
        </p:blipFill>
        <p:spPr>
          <a:xfrm>
            <a:off x="5359400" y="791000"/>
            <a:ext cx="6680818" cy="594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2083" t="36049" r="57917" b="46914"/>
          <a:stretch/>
        </p:blipFill>
        <p:spPr>
          <a:xfrm>
            <a:off x="355600" y="4076700"/>
            <a:ext cx="3657600" cy="1752600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1854200" y="2730500"/>
            <a:ext cx="762000" cy="1231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722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83" t="33457" r="71111" b="30494"/>
          <a:stretch/>
        </p:blipFill>
        <p:spPr>
          <a:xfrm>
            <a:off x="0" y="203200"/>
            <a:ext cx="4746577" cy="396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333" t="39506" r="61597" b="16543"/>
          <a:stretch/>
        </p:blipFill>
        <p:spPr>
          <a:xfrm>
            <a:off x="5067283" y="622300"/>
            <a:ext cx="6962072" cy="57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0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46" t="22346" r="59584" b="24691"/>
          <a:stretch/>
        </p:blipFill>
        <p:spPr>
          <a:xfrm>
            <a:off x="533400" y="241300"/>
            <a:ext cx="7543227" cy="64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7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14" t="32593" r="79305" b="46543"/>
          <a:stretch/>
        </p:blipFill>
        <p:spPr>
          <a:xfrm>
            <a:off x="247650" y="317500"/>
            <a:ext cx="3552711" cy="223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820" t="31728" r="57222" b="46914"/>
          <a:stretch/>
        </p:blipFill>
        <p:spPr>
          <a:xfrm>
            <a:off x="247650" y="2549500"/>
            <a:ext cx="3522173" cy="223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5488" t="37146" r="63888" b="19768"/>
          <a:stretch/>
        </p:blipFill>
        <p:spPr>
          <a:xfrm>
            <a:off x="5029200" y="0"/>
            <a:ext cx="6687026" cy="52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153" t="54815" r="55972" b="37161"/>
          <a:stretch/>
        </p:blipFill>
        <p:spPr>
          <a:xfrm>
            <a:off x="1015997" y="5582500"/>
            <a:ext cx="1001907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88" t="31358" r="66598" b="17038"/>
          <a:stretch/>
        </p:blipFill>
        <p:spPr>
          <a:xfrm>
            <a:off x="2539983" y="203200"/>
            <a:ext cx="7225998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2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6" t="26171" r="58958" b="12717"/>
          <a:stretch/>
        </p:blipFill>
        <p:spPr>
          <a:xfrm>
            <a:off x="2133600" y="60400"/>
            <a:ext cx="7478984" cy="6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2" t="23827" r="64225" b="62659"/>
          <a:stretch/>
        </p:blipFill>
        <p:spPr>
          <a:xfrm>
            <a:off x="0" y="25400"/>
            <a:ext cx="6731000" cy="1473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042" t="35710" r="72483" b="49754"/>
          <a:stretch/>
        </p:blipFill>
        <p:spPr>
          <a:xfrm>
            <a:off x="6769100" y="-101600"/>
            <a:ext cx="5130800" cy="1584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264" t="25308" r="66459" b="32593"/>
          <a:stretch/>
        </p:blipFill>
        <p:spPr>
          <a:xfrm>
            <a:off x="126998" y="2273300"/>
            <a:ext cx="5753664" cy="450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389" t="29877" r="64098" b="22839"/>
          <a:stretch/>
        </p:blipFill>
        <p:spPr>
          <a:xfrm>
            <a:off x="5880662" y="1909200"/>
            <a:ext cx="6311900" cy="4864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6736" t="24322" r="80070" b="69012"/>
          <a:stretch/>
        </p:blipFill>
        <p:spPr>
          <a:xfrm>
            <a:off x="8458199" y="2768600"/>
            <a:ext cx="2786667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7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5139" t="30371" r="56528" b="11481"/>
          <a:stretch/>
        </p:blipFill>
        <p:spPr>
          <a:xfrm>
            <a:off x="3898900" y="355600"/>
            <a:ext cx="7299057" cy="6228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90500" y="355600"/>
            <a:ext cx="332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800" dirty="0" smtClean="0"/>
              <a:t>Ruido blanco generado por el generador de tonos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78643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37" t="40618" r="42571" b="40740"/>
          <a:stretch/>
        </p:blipFill>
        <p:spPr>
          <a:xfrm>
            <a:off x="1244600" y="114300"/>
            <a:ext cx="9728200" cy="191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78" t="41481" r="70833" b="24692"/>
          <a:stretch/>
        </p:blipFill>
        <p:spPr>
          <a:xfrm>
            <a:off x="3136883" y="2032000"/>
            <a:ext cx="6590365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24" t="30494" r="42500" b="30741"/>
          <a:stretch/>
        </p:blipFill>
        <p:spPr>
          <a:xfrm>
            <a:off x="685800" y="977900"/>
            <a:ext cx="11079974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3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08800" y="13643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400" dirty="0" smtClean="0"/>
              <a:t> A = 1;</a:t>
            </a:r>
          </a:p>
          <a:p>
            <a:r>
              <a:rPr lang="es-AR" sz="2400" dirty="0" smtClean="0"/>
              <a:t>w = 10 * pi;</a:t>
            </a:r>
          </a:p>
          <a:p>
            <a:r>
              <a:rPr lang="es-AR" sz="2400" dirty="0" smtClean="0"/>
              <a:t> rho = 0;</a:t>
            </a:r>
          </a:p>
          <a:p>
            <a:r>
              <a:rPr lang="es-AR" sz="2400" dirty="0" smtClean="0"/>
              <a:t> t = 0:0.001:1;</a:t>
            </a:r>
          </a:p>
          <a:p>
            <a:r>
              <a:rPr lang="es-AR" sz="2400" dirty="0" err="1" smtClean="0"/>
              <a:t>sq</a:t>
            </a:r>
            <a:r>
              <a:rPr lang="es-AR" sz="2400" dirty="0" smtClean="0"/>
              <a:t> = A * </a:t>
            </a:r>
            <a:r>
              <a:rPr lang="es-AR" sz="2400" dirty="0" err="1" smtClean="0"/>
              <a:t>square</a:t>
            </a:r>
            <a:r>
              <a:rPr lang="es-AR" sz="2400" dirty="0" smtClean="0"/>
              <a:t>(w*t + rho);</a:t>
            </a:r>
            <a:endParaRPr lang="es-AR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097" t="32469" r="74584" b="27531"/>
          <a:stretch/>
        </p:blipFill>
        <p:spPr>
          <a:xfrm>
            <a:off x="139687" y="497328"/>
            <a:ext cx="4843775" cy="511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32" y="2075428"/>
            <a:ext cx="6096000" cy="4572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16000" y="5609328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err="1" smtClean="0"/>
              <a:t>Sign</a:t>
            </a:r>
            <a:r>
              <a:rPr lang="es-AR" sz="2400" dirty="0" smtClean="0"/>
              <a:t>(x) devuelve 0 si x=0; 1 si x&gt;0 y -1 si x&lt;0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426302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764" t="26666" r="56182" b="22716"/>
          <a:stretch/>
        </p:blipFill>
        <p:spPr>
          <a:xfrm>
            <a:off x="2451094" y="685800"/>
            <a:ext cx="755438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4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28" t="23334" r="45417" b="10863"/>
          <a:stretch/>
        </p:blipFill>
        <p:spPr>
          <a:xfrm>
            <a:off x="1244601" y="126000"/>
            <a:ext cx="9649621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68299" y="262362"/>
            <a:ext cx="5880433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A = 2; 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B = 3; </a:t>
            </a:r>
            <a:endParaRPr lang="es-PE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AR" sz="2400" dirty="0"/>
              <a:t> t = </a:t>
            </a:r>
            <a:r>
              <a:rPr lang="es-AR" sz="2400" dirty="0" smtClean="0"/>
              <a:t>0:0.001:1;</a:t>
            </a:r>
            <a:endParaRPr lang="es-AR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wo1 </a:t>
            </a: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= 20*pi; wo2 = 40*pi;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Signal = -A + B*cos(wo1*t) + sin(wo2*t); 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s-PE" sz="24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lot</a:t>
            </a:r>
            <a:r>
              <a:rPr lang="es-PE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PE" sz="24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t,Signal</a:t>
            </a: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32" y="1176323"/>
            <a:ext cx="6624000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743700" y="150336"/>
            <a:ext cx="43815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B = 5; </a:t>
            </a:r>
            <a:endParaRPr lang="es-AR" sz="2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>
              <a:spcAft>
                <a:spcPts val="0"/>
              </a:spcAft>
            </a:pP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a = 6; </a:t>
            </a:r>
            <a:endParaRPr lang="es-AR" sz="2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>
              <a:spcAft>
                <a:spcPts val="0"/>
              </a:spcAft>
            </a:pP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t = </a:t>
            </a:r>
            <a:r>
              <a:rPr lang="es-PE" sz="2400" dirty="0" smtClean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0:0.1:1</a:t>
            </a: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; </a:t>
            </a:r>
            <a:endParaRPr lang="es-AR" sz="2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>
              <a:spcAft>
                <a:spcPts val="0"/>
              </a:spcAft>
            </a:pPr>
            <a:r>
              <a:rPr lang="es-PE" sz="2400" dirty="0" smtClean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E </a:t>
            </a: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= B*</a:t>
            </a:r>
            <a:r>
              <a:rPr lang="es-PE" sz="2400" dirty="0" err="1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exp</a:t>
            </a: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(-a*t); </a:t>
            </a:r>
            <a:endParaRPr lang="es-PE" sz="2400" dirty="0" smtClean="0">
              <a:solidFill>
                <a:srgbClr val="000000"/>
              </a:solidFill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r>
              <a:rPr lang="en-US" sz="2400" dirty="0" smtClean="0"/>
              <a:t>stem(</a:t>
            </a:r>
            <a:r>
              <a:rPr lang="en-US" sz="2400" dirty="0" err="1" smtClean="0"/>
              <a:t>n,E</a:t>
            </a:r>
            <a:r>
              <a:rPr lang="en-US" sz="2400" dirty="0" smtClean="0"/>
              <a:t>);</a:t>
            </a:r>
            <a:endParaRPr lang="es-AR" sz="2400" dirty="0"/>
          </a:p>
          <a:p>
            <a:pPr>
              <a:spcAft>
                <a:spcPts val="0"/>
              </a:spcAft>
            </a:pP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7886"/>
          <a:stretch/>
        </p:blipFill>
        <p:spPr>
          <a:xfrm>
            <a:off x="6540500" y="1998000"/>
            <a:ext cx="5524500" cy="486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528" t="33951" r="62083" b="15803"/>
          <a:stretch/>
        </p:blipFill>
        <p:spPr>
          <a:xfrm>
            <a:off x="0" y="1104900"/>
            <a:ext cx="66548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73" t="45186" r="47638" b="43580"/>
          <a:stretch/>
        </p:blipFill>
        <p:spPr>
          <a:xfrm>
            <a:off x="660398" y="5315690"/>
            <a:ext cx="10304701" cy="133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986" t="22840" r="72501" b="34938"/>
          <a:stretch/>
        </p:blipFill>
        <p:spPr>
          <a:xfrm>
            <a:off x="0" y="88900"/>
            <a:ext cx="4483100" cy="434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472" t="22222" r="56736" b="69136"/>
          <a:stretch/>
        </p:blipFill>
        <p:spPr>
          <a:xfrm>
            <a:off x="4622800" y="88900"/>
            <a:ext cx="7569200" cy="10301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4956" t="22223" r="63585" b="31570"/>
          <a:stretch/>
        </p:blipFill>
        <p:spPr>
          <a:xfrm>
            <a:off x="5321300" y="1048490"/>
            <a:ext cx="544654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2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89" t="28766" r="62708" b="14938"/>
          <a:stretch/>
        </p:blipFill>
        <p:spPr>
          <a:xfrm>
            <a:off x="1143000" y="90000"/>
            <a:ext cx="7139061" cy="676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8630" y="266700"/>
            <a:ext cx="34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Media del ensamble</a:t>
            </a:r>
            <a:endParaRPr lang="es-AR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429500" y="971930"/>
            <a:ext cx="34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Desviación estándar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12782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85" t="44692" r="57915" b="41975"/>
          <a:stretch/>
        </p:blipFill>
        <p:spPr>
          <a:xfrm>
            <a:off x="228600" y="177800"/>
            <a:ext cx="7020000" cy="1404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632700" y="418135"/>
            <a:ext cx="34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Correlación de A1</a:t>
            </a:r>
            <a:endParaRPr lang="es-AR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514" t="32963" r="61597" b="20247"/>
          <a:stretch/>
        </p:blipFill>
        <p:spPr>
          <a:xfrm>
            <a:off x="3738600" y="1079500"/>
            <a:ext cx="7323873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52400"/>
            <a:ext cx="5130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 </a:t>
            </a:r>
            <a:r>
              <a:rPr lang="es-AR" sz="2400" dirty="0"/>
              <a:t>load c:\Datos\señal1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c:\Datos\señal2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c:\Datos\señal3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c:\Datos\señal4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c:\Datos\señal5</a:t>
            </a:r>
          </a:p>
          <a:p>
            <a:r>
              <a:rPr lang="es-AR" sz="2400" dirty="0" err="1" smtClean="0"/>
              <a:t>plot</a:t>
            </a:r>
            <a:r>
              <a:rPr lang="es-AR" sz="2400" dirty="0" smtClean="0"/>
              <a:t>(se_al2</a:t>
            </a:r>
            <a:r>
              <a:rPr lang="es-AR" sz="2400" dirty="0"/>
              <a:t>(:,1),se_al2(:,2),se_al1(:,1),se_al1(:,2),se_al3(:,1),se_al3(:,2),se_al4(:,1),se_al4(:,2),se_al5(:,1),se_al5(:,2))</a:t>
            </a:r>
          </a:p>
          <a:p>
            <a:r>
              <a:rPr lang="es-AR" sz="2400" dirty="0" smtClean="0"/>
              <a:t> </a:t>
            </a:r>
            <a:r>
              <a:rPr lang="es-AR" sz="2400" dirty="0" err="1"/>
              <a:t>xlim</a:t>
            </a:r>
            <a:r>
              <a:rPr lang="es-AR" sz="2400" dirty="0"/>
              <a:t>([0 200])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4875" r="6973" b="5099"/>
          <a:stretch/>
        </p:blipFill>
        <p:spPr>
          <a:xfrm>
            <a:off x="5537198" y="0"/>
            <a:ext cx="6469120" cy="522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3561834"/>
            <a:ext cx="513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/>
              <a:t>A=[se_al1(:,2),se_al2(:,2),se_al3(:,2),se_al4(:,2),se_al5(:,2)]</a:t>
            </a:r>
          </a:p>
        </p:txBody>
      </p:sp>
    </p:spTree>
    <p:extLst>
      <p:ext uri="{BB962C8B-B14F-4D97-AF65-F5344CB8AC3E}">
        <p14:creationId xmlns:p14="http://schemas.microsoft.com/office/powerpoint/2010/main" val="148037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9763" y="234434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/>
              <a:t>M=mean(A</a:t>
            </a:r>
            <a:r>
              <a:rPr lang="es-AR" sz="2800" dirty="0"/>
              <a:t>')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459764" y="234434"/>
            <a:ext cx="1452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/>
              <a:t>s=</a:t>
            </a:r>
            <a:r>
              <a:rPr lang="es-AR" sz="2800" dirty="0" err="1"/>
              <a:t>std</a:t>
            </a:r>
            <a:r>
              <a:rPr lang="es-AR" sz="2800" dirty="0"/>
              <a:t>(A')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29763" y="145615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800" dirty="0" err="1"/>
              <a:t>plot</a:t>
            </a:r>
            <a:r>
              <a:rPr lang="es-AR" sz="2800" dirty="0"/>
              <a:t>(</a:t>
            </a:r>
            <a:r>
              <a:rPr lang="es-AR" sz="2800" dirty="0" err="1"/>
              <a:t>x,s</a:t>
            </a:r>
            <a:r>
              <a:rPr lang="es-AR" sz="2800" dirty="0"/>
              <a:t>)</a:t>
            </a:r>
          </a:p>
          <a:p>
            <a:r>
              <a:rPr lang="es-AR" sz="2800" dirty="0" err="1" smtClean="0"/>
              <a:t>plot</a:t>
            </a:r>
            <a:r>
              <a:rPr lang="es-AR" sz="2800" dirty="0" smtClean="0"/>
              <a:t>(</a:t>
            </a:r>
            <a:r>
              <a:rPr lang="es-AR" sz="2800" dirty="0" err="1" smtClean="0"/>
              <a:t>x,M</a:t>
            </a:r>
            <a:r>
              <a:rPr lang="es-AR" sz="2800" dirty="0"/>
              <a:t>)</a:t>
            </a:r>
          </a:p>
          <a:p>
            <a:r>
              <a:rPr lang="es-AR" sz="2800" dirty="0" err="1" smtClean="0"/>
              <a:t>plot</a:t>
            </a:r>
            <a:r>
              <a:rPr lang="es-AR" sz="2800" dirty="0" smtClean="0"/>
              <a:t>(x,M,x,M1,x,M2</a:t>
            </a:r>
            <a:r>
              <a:rPr lang="es-AR" sz="2800" dirty="0"/>
              <a:t>)</a:t>
            </a:r>
          </a:p>
          <a:p>
            <a:r>
              <a:rPr lang="es-AR" sz="2800" dirty="0" smtClean="0"/>
              <a:t> </a:t>
            </a:r>
            <a:r>
              <a:rPr lang="es-AR" sz="2800" dirty="0" err="1"/>
              <a:t>xlim</a:t>
            </a:r>
            <a:r>
              <a:rPr lang="es-AR" sz="2800" dirty="0"/>
              <a:t>([0 200])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29763" y="940711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/>
              <a:t>M1=</a:t>
            </a:r>
            <a:r>
              <a:rPr lang="es-AR" sz="2800" dirty="0" err="1"/>
              <a:t>M+s</a:t>
            </a:r>
            <a:endParaRPr lang="es-AR" sz="2800" dirty="0"/>
          </a:p>
        </p:txBody>
      </p:sp>
      <p:sp>
        <p:nvSpPr>
          <p:cNvPr id="8" name="Rectángulo 7"/>
          <p:cNvSpPr/>
          <p:nvPr/>
        </p:nvSpPr>
        <p:spPr>
          <a:xfrm>
            <a:off x="2169427" y="932934"/>
            <a:ext cx="1414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/>
              <a:t>M2=M-s</a:t>
            </a:r>
            <a:endParaRPr lang="es-AR" sz="2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4" r="6244"/>
          <a:stretch/>
        </p:blipFill>
        <p:spPr>
          <a:xfrm>
            <a:off x="4673594" y="235178"/>
            <a:ext cx="729916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379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</TotalTime>
  <Words>282</Words>
  <Application>Microsoft Office PowerPoint</Application>
  <PresentationFormat>Panorámica</PresentationFormat>
  <Paragraphs>47</Paragraphs>
  <Slides>21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Tema de Office</vt:lpstr>
      <vt:lpstr>Mathcad</vt:lpstr>
      <vt:lpstr>Trabajo Practico Nr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simaf</dc:creator>
  <cp:lastModifiedBy>simaf</cp:lastModifiedBy>
  <cp:revision>32</cp:revision>
  <dcterms:created xsi:type="dcterms:W3CDTF">2023-07-23T20:43:49Z</dcterms:created>
  <dcterms:modified xsi:type="dcterms:W3CDTF">2023-09-07T18:02:02Z</dcterms:modified>
</cp:coreProperties>
</file>